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nsolas" charset="1" panose="020B0609020204030204"/>
      <p:regular r:id="rId10"/>
    </p:embeddedFont>
    <p:embeddedFont>
      <p:font typeface="Consolas Bold" charset="1" panose="020B0709020204030204"/>
      <p:regular r:id="rId11"/>
    </p:embeddedFont>
    <p:embeddedFont>
      <p:font typeface="Consolas Italics" charset="1" panose="020B06090202040A0204"/>
      <p:regular r:id="rId12"/>
    </p:embeddedFont>
    <p:embeddedFont>
      <p:font typeface="Consolas Bold Italics" charset="1" panose="020B07090202040A0204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8216" y="2747439"/>
            <a:ext cx="6821081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Basic Java Refresher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8216" y="6202251"/>
            <a:ext cx="691578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ITP64 Integrative Programming and Technologies 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2455776"/>
            <a:ext cx="7090030" cy="5375447"/>
          </a:xfrm>
          <a:custGeom>
            <a:avLst/>
            <a:gdLst/>
            <a:ahLst/>
            <a:cxnLst/>
            <a:rect r="r" b="b" t="t" l="l"/>
            <a:pathLst>
              <a:path h="5375447" w="7090030">
                <a:moveTo>
                  <a:pt x="0" y="0"/>
                </a:moveTo>
                <a:lnTo>
                  <a:pt x="7090030" y="0"/>
                </a:lnTo>
                <a:lnTo>
                  <a:pt x="7090030" y="5375448"/>
                </a:lnTo>
                <a:lnTo>
                  <a:pt x="0" y="537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98023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Conditional</a:t>
            </a:r>
          </a:p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Control Structures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2168357" cy="209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for(int i=1; i&lt;=input; i++) {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sum = sum + i;</a:t>
              </a:r>
            </a:p>
            <a:p>
              <a:pPr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}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1545749"/>
            <a:ext cx="4082055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Repetitive Control Structure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2168357" cy="209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int i=1;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while(i&lt;=input) {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sum = sum + i;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i++;</a:t>
              </a:r>
            </a:p>
            <a:p>
              <a:pPr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}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1545749"/>
            <a:ext cx="4082055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Repetitive Control Structure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2168357" cy="209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int i=1;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do {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sum = sum + i;</a:t>
              </a:r>
            </a:p>
            <a:p>
              <a:pPr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   i++;</a:t>
              </a:r>
            </a:p>
            <a:p>
              <a:pPr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Consolas"/>
                </a:rPr>
                <a:t>   } while(i&lt;=input);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1545749"/>
            <a:ext cx="4082055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Repetitive Control Structure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3719804"/>
            <a:ext cx="9147755" cy="3579618"/>
          </a:xfrm>
          <a:custGeom>
            <a:avLst/>
            <a:gdLst/>
            <a:ahLst/>
            <a:cxnLst/>
            <a:rect r="r" b="b" t="t" l="l"/>
            <a:pathLst>
              <a:path h="3579618" w="9147755">
                <a:moveTo>
                  <a:pt x="0" y="0"/>
                </a:moveTo>
                <a:lnTo>
                  <a:pt x="9147755" y="0"/>
                </a:lnTo>
                <a:lnTo>
                  <a:pt x="9147755" y="3579618"/>
                </a:lnTo>
                <a:lnTo>
                  <a:pt x="0" y="357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24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Arrays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40120" y="4238545"/>
            <a:ext cx="9075138" cy="2448177"/>
          </a:xfrm>
          <a:custGeom>
            <a:avLst/>
            <a:gdLst/>
            <a:ahLst/>
            <a:cxnLst/>
            <a:rect r="r" b="b" t="t" l="l"/>
            <a:pathLst>
              <a:path h="2448177" w="9075138">
                <a:moveTo>
                  <a:pt x="0" y="0"/>
                </a:moveTo>
                <a:lnTo>
                  <a:pt x="9075137" y="0"/>
                </a:lnTo>
                <a:lnTo>
                  <a:pt x="9075137" y="2448176"/>
                </a:lnTo>
                <a:lnTo>
                  <a:pt x="0" y="244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65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Array Class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62079" y="2764352"/>
            <a:ext cx="8846687" cy="5180829"/>
          </a:xfrm>
          <a:custGeom>
            <a:avLst/>
            <a:gdLst/>
            <a:ahLst/>
            <a:cxnLst/>
            <a:rect r="r" b="b" t="t" l="l"/>
            <a:pathLst>
              <a:path h="5180829" w="8846687">
                <a:moveTo>
                  <a:pt x="0" y="0"/>
                </a:moveTo>
                <a:lnTo>
                  <a:pt x="8846687" y="0"/>
                </a:lnTo>
                <a:lnTo>
                  <a:pt x="8846687" y="5180829"/>
                </a:lnTo>
                <a:lnTo>
                  <a:pt x="0" y="5180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Array List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96268" y="3956720"/>
            <a:ext cx="8978309" cy="1718620"/>
          </a:xfrm>
          <a:custGeom>
            <a:avLst/>
            <a:gdLst/>
            <a:ahLst/>
            <a:cxnLst/>
            <a:rect r="r" b="b" t="t" l="l"/>
            <a:pathLst>
              <a:path h="1718620" w="8978309">
                <a:moveTo>
                  <a:pt x="0" y="0"/>
                </a:moveTo>
                <a:lnTo>
                  <a:pt x="8978309" y="0"/>
                </a:lnTo>
                <a:lnTo>
                  <a:pt x="8978309" y="1718620"/>
                </a:lnTo>
                <a:lnTo>
                  <a:pt x="0" y="1718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517089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for-each Loop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60500" y="3330902"/>
            <a:ext cx="11707383" cy="5022805"/>
          </a:xfrm>
          <a:custGeom>
            <a:avLst/>
            <a:gdLst/>
            <a:ahLst/>
            <a:cxnLst/>
            <a:rect r="r" b="b" t="t" l="l"/>
            <a:pathLst>
              <a:path h="5022805" w="11707383">
                <a:moveTo>
                  <a:pt x="0" y="0"/>
                </a:moveTo>
                <a:lnTo>
                  <a:pt x="11707383" y="0"/>
                </a:lnTo>
                <a:lnTo>
                  <a:pt x="11707383" y="5022805"/>
                </a:lnTo>
                <a:lnTo>
                  <a:pt x="0" y="502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Maps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160157" y="2882185"/>
            <a:ext cx="11442729" cy="6432448"/>
          </a:xfrm>
          <a:custGeom>
            <a:avLst/>
            <a:gdLst/>
            <a:ahLst/>
            <a:cxnLst/>
            <a:rect r="r" b="b" t="t" l="l"/>
            <a:pathLst>
              <a:path h="6432448" w="11442729">
                <a:moveTo>
                  <a:pt x="0" y="0"/>
                </a:moveTo>
                <a:lnTo>
                  <a:pt x="11442728" y="0"/>
                </a:lnTo>
                <a:lnTo>
                  <a:pt x="11442728" y="6432448"/>
                </a:lnTo>
                <a:lnTo>
                  <a:pt x="0" y="643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String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2082" y="2796460"/>
            <a:ext cx="46439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String name = “John”;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03463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44052" y="2119272"/>
            <a:ext cx="9105723" cy="5750608"/>
          </a:xfrm>
          <a:custGeom>
            <a:avLst/>
            <a:gdLst/>
            <a:ahLst/>
            <a:cxnLst/>
            <a:rect r="r" b="b" t="t" l="l"/>
            <a:pathLst>
              <a:path h="5750608" w="9105723">
                <a:moveTo>
                  <a:pt x="0" y="0"/>
                </a:moveTo>
                <a:lnTo>
                  <a:pt x="9105723" y="0"/>
                </a:lnTo>
                <a:lnTo>
                  <a:pt x="9105723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4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How Java Works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2874486"/>
            <a:ext cx="9147755" cy="4376241"/>
          </a:xfrm>
          <a:custGeom>
            <a:avLst/>
            <a:gdLst/>
            <a:ahLst/>
            <a:cxnLst/>
            <a:rect r="r" b="b" t="t" l="l"/>
            <a:pathLst>
              <a:path h="4376241" w="9147755">
                <a:moveTo>
                  <a:pt x="0" y="0"/>
                </a:moveTo>
                <a:lnTo>
                  <a:pt x="9147755" y="0"/>
                </a:lnTo>
                <a:lnTo>
                  <a:pt x="9147755" y="4376241"/>
                </a:lnTo>
                <a:lnTo>
                  <a:pt x="0" y="4376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Java Program Structure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98897" y="2675911"/>
            <a:ext cx="8973051" cy="4935178"/>
          </a:xfrm>
          <a:custGeom>
            <a:avLst/>
            <a:gdLst/>
            <a:ahLst/>
            <a:cxnLst/>
            <a:rect r="r" b="b" t="t" l="l"/>
            <a:pathLst>
              <a:path h="4935178" w="8973051">
                <a:moveTo>
                  <a:pt x="0" y="0"/>
                </a:moveTo>
                <a:lnTo>
                  <a:pt x="8973051" y="0"/>
                </a:lnTo>
                <a:lnTo>
                  <a:pt x="8973051" y="4935178"/>
                </a:lnTo>
                <a:lnTo>
                  <a:pt x="0" y="4935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Java Data Types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92320" y="3067876"/>
            <a:ext cx="10804726" cy="4573780"/>
          </a:xfrm>
          <a:custGeom>
            <a:avLst/>
            <a:gdLst/>
            <a:ahLst/>
            <a:cxnLst/>
            <a:rect r="r" b="b" t="t" l="l"/>
            <a:pathLst>
              <a:path h="4573780" w="10804726">
                <a:moveTo>
                  <a:pt x="0" y="0"/>
                </a:moveTo>
                <a:lnTo>
                  <a:pt x="10804726" y="0"/>
                </a:lnTo>
                <a:lnTo>
                  <a:pt x="10804726" y="4573780"/>
                </a:lnTo>
                <a:lnTo>
                  <a:pt x="0" y="4573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3627020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Java Primitive Data Type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02020" y="2450624"/>
            <a:ext cx="9157280" cy="5165837"/>
          </a:xfrm>
          <a:custGeom>
            <a:avLst/>
            <a:gdLst/>
            <a:ahLst/>
            <a:cxnLst/>
            <a:rect r="r" b="b" t="t" l="l"/>
            <a:pathLst>
              <a:path h="5165837" w="9157280">
                <a:moveTo>
                  <a:pt x="0" y="0"/>
                </a:moveTo>
                <a:lnTo>
                  <a:pt x="9157280" y="0"/>
                </a:lnTo>
                <a:lnTo>
                  <a:pt x="9157280" y="5165837"/>
                </a:lnTo>
                <a:lnTo>
                  <a:pt x="0" y="5165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6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643986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Java Operators and Precedence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86888" y="629992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860024" y="3176979"/>
            <a:ext cx="10567951" cy="5960124"/>
          </a:xfrm>
          <a:custGeom>
            <a:avLst/>
            <a:gdLst/>
            <a:ahLst/>
            <a:cxnLst/>
            <a:rect r="r" b="b" t="t" l="l"/>
            <a:pathLst>
              <a:path h="5960124" w="10567951">
                <a:moveTo>
                  <a:pt x="0" y="0"/>
                </a:moveTo>
                <a:lnTo>
                  <a:pt x="10567952" y="0"/>
                </a:lnTo>
                <a:lnTo>
                  <a:pt x="10567952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44727" y="1489944"/>
            <a:ext cx="761803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Control Structures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30964" y="2669804"/>
            <a:ext cx="6371641" cy="4947392"/>
          </a:xfrm>
          <a:custGeom>
            <a:avLst/>
            <a:gdLst/>
            <a:ahLst/>
            <a:cxnLst/>
            <a:rect r="r" b="b" t="t" l="l"/>
            <a:pathLst>
              <a:path h="4947392" w="6371641">
                <a:moveTo>
                  <a:pt x="0" y="0"/>
                </a:moveTo>
                <a:lnTo>
                  <a:pt x="6371641" y="0"/>
                </a:lnTo>
                <a:lnTo>
                  <a:pt x="6371641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98023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Conditional</a:t>
            </a:r>
          </a:p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Control Structures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3024786"/>
            <a:ext cx="9147755" cy="4374099"/>
          </a:xfrm>
          <a:custGeom>
            <a:avLst/>
            <a:gdLst/>
            <a:ahLst/>
            <a:cxnLst/>
            <a:rect r="r" b="b" t="t" l="l"/>
            <a:pathLst>
              <a:path h="4374099" w="9147755">
                <a:moveTo>
                  <a:pt x="0" y="0"/>
                </a:moveTo>
                <a:lnTo>
                  <a:pt x="9147755" y="0"/>
                </a:lnTo>
                <a:lnTo>
                  <a:pt x="9147755" y="4374099"/>
                </a:lnTo>
                <a:lnTo>
                  <a:pt x="0" y="4374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98023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Conditional</a:t>
            </a:r>
          </a:p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Control Structures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DAF7QZ2EpyI</dc:identifier>
  <dcterms:modified xsi:type="dcterms:W3CDTF">2011-08-01T06:04:30Z</dcterms:modified>
  <cp:revision>1</cp:revision>
  <dc:title>ITP64 Chapter 1</dc:title>
</cp:coreProperties>
</file>